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7" r:id="rId3"/>
    <p:sldId id="266" r:id="rId4"/>
    <p:sldId id="269" r:id="rId5"/>
    <p:sldId id="257" r:id="rId6"/>
    <p:sldId id="261" r:id="rId7"/>
    <p:sldId id="268" r:id="rId8"/>
    <p:sldId id="259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74D2E19-06BA-433F-A135-5B6767C12294}">
          <p14:sldIdLst/>
        </p14:section>
        <p14:section name="Untitled Section" id="{CA077F20-0248-4475-BF11-06A82E5DCF3F}">
          <p14:sldIdLst>
            <p14:sldId id="256"/>
            <p14:sldId id="267"/>
            <p14:sldId id="266"/>
            <p14:sldId id="269"/>
            <p14:sldId id="257"/>
            <p14:sldId id="261"/>
            <p14:sldId id="268"/>
            <p14:sldId id="259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58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37C4E-5517-44E3-8F36-2C1805B22C07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82DB8-065D-4007-AACB-E2013CA8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7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82DB8-065D-4007-AACB-E2013CA8C8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2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FD95-CED9-4C4A-A43C-466AC552C0F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FD95-CED9-4C4A-A43C-466AC552C0F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FD95-CED9-4C4A-A43C-466AC552C0F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FD95-CED9-4C4A-A43C-466AC552C0F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FD95-CED9-4C4A-A43C-466AC552C0F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FD95-CED9-4C4A-A43C-466AC552C0F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FD95-CED9-4C4A-A43C-466AC552C0F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FD95-CED9-4C4A-A43C-466AC552C0F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FD95-CED9-4C4A-A43C-466AC552C0F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FD95-CED9-4C4A-A43C-466AC552C0F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FD95-CED9-4C4A-A43C-466AC552C0F0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BC50C36-5A2D-4E28-87C5-80E8FFA9FDD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EFEFD95-CED9-4C4A-A43C-466AC552C0F0}" type="datetimeFigureOut">
              <a:rPr lang="en-US" smtClean="0"/>
              <a:t>5/27/2015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trends.com/computing" TargetMode="External"/><Relationship Id="rId2" Type="http://schemas.openxmlformats.org/officeDocument/2006/relationships/hyperlink" Target="https://blog.idrsolutions.com/2013/07/what-we-love-and-hate-about-java-ides-eclip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ypercubenews.blogspot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66800"/>
            <a:ext cx="7620000" cy="1143000"/>
          </a:xfrm>
        </p:spPr>
        <p:txBody>
          <a:bodyPr/>
          <a:lstStyle/>
          <a:p>
            <a:r>
              <a:rPr lang="en-ZA" dirty="0" smtClean="0"/>
              <a:t>Video notification for SignSupport</a:t>
            </a:r>
            <a:endParaRPr lang="en-ZA" dirty="0"/>
          </a:p>
        </p:txBody>
      </p:sp>
      <p:sp>
        <p:nvSpPr>
          <p:cNvPr id="17" name="TextBox 16"/>
          <p:cNvSpPr txBox="1"/>
          <p:nvPr/>
        </p:nvSpPr>
        <p:spPr>
          <a:xfrm>
            <a:off x="34636" y="2394466"/>
            <a:ext cx="545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Remind Deaf users when and how to take medication</a:t>
            </a:r>
            <a:endParaRPr lang="en-ZA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3733800"/>
            <a:ext cx="5257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/>
              <a:t>Student 	    :  Vuyisa Phindiso</a:t>
            </a:r>
          </a:p>
          <a:p>
            <a:endParaRPr lang="en-ZA" dirty="0"/>
          </a:p>
          <a:p>
            <a:r>
              <a:rPr lang="en-ZA" sz="2800" dirty="0" smtClean="0"/>
              <a:t>Supervisor        : Prof. Bill Tucker</a:t>
            </a:r>
          </a:p>
          <a:p>
            <a:endParaRPr lang="en-ZA" dirty="0"/>
          </a:p>
          <a:p>
            <a:endParaRPr lang="en-ZA" dirty="0" smtClean="0"/>
          </a:p>
        </p:txBody>
      </p:sp>
      <p:pic>
        <p:nvPicPr>
          <p:cNvPr id="7" name="Picture 3" descr="C:\Users\McBilly\Pictures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51560"/>
            <a:ext cx="288766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6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800" dirty="0" smtClean="0"/>
              <a:t>[1] </a:t>
            </a:r>
            <a:r>
              <a:rPr lang="en-US" sz="1800" dirty="0" err="1"/>
              <a:t>Prangnat</a:t>
            </a:r>
            <a:r>
              <a:rPr lang="en-US" sz="1800" dirty="0"/>
              <a:t>  </a:t>
            </a:r>
            <a:r>
              <a:rPr lang="en-US" sz="1800" dirty="0" err="1"/>
              <a:t>Chininthorn</a:t>
            </a:r>
            <a:r>
              <a:rPr lang="en-US" sz="1800" dirty="0"/>
              <a:t> (September 2011). "Communication Tool Design</a:t>
            </a:r>
          </a:p>
          <a:p>
            <a:pPr marL="114300" indent="0">
              <a:buNone/>
            </a:pPr>
            <a:r>
              <a:rPr lang="en-US" sz="1800" dirty="0"/>
              <a:t>      for Deaf to Hearing in South Africa “</a:t>
            </a:r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r>
              <a:rPr lang="en-US" sz="1800" dirty="0" smtClean="0"/>
              <a:t>[2] </a:t>
            </a:r>
            <a:r>
              <a:rPr lang="en-US" sz="1800" dirty="0"/>
              <a:t>Eclipse IDE </a:t>
            </a:r>
            <a:r>
              <a:rPr lang="en-US" sz="1800" dirty="0" smtClean="0"/>
              <a:t>    </a:t>
            </a:r>
            <a:r>
              <a:rPr lang="en-US" sz="1800" dirty="0">
                <a:hlinkClick r:id="rId2"/>
              </a:rPr>
              <a:t>https://blog.idrsolutions.com/2013/07/eclipse/</a:t>
            </a:r>
            <a:endParaRPr lang="en-US" sz="1800" dirty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r>
              <a:rPr lang="en-US" sz="1800" dirty="0" smtClean="0"/>
              <a:t>[3]  </a:t>
            </a:r>
            <a:r>
              <a:rPr lang="en-US" sz="1800" dirty="0"/>
              <a:t>Michael B. Motlhabi</a:t>
            </a:r>
            <a:r>
              <a:rPr lang="en-US" sz="1800" dirty="0" smtClean="0"/>
              <a:t>, William </a:t>
            </a:r>
            <a:r>
              <a:rPr lang="en-US" sz="1800" dirty="0"/>
              <a:t>D. Tucker, Mariam B. Parker, "Improving </a:t>
            </a:r>
            <a:r>
              <a:rPr lang="en-US" sz="1800" dirty="0" smtClean="0"/>
              <a:t> Usability and  </a:t>
            </a:r>
            <a:r>
              <a:rPr lang="en-US" sz="1800" dirty="0"/>
              <a:t>Correctness of a Mobile Tool to help a Deaf person with Pharmaceutical Instruction“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800" dirty="0" smtClean="0"/>
              <a:t>[4]  </a:t>
            </a:r>
            <a:r>
              <a:rPr lang="en-ZA" sz="1800" dirty="0" smtClean="0"/>
              <a:t>Java </a:t>
            </a:r>
            <a:r>
              <a:rPr lang="en-ZA" sz="1800" dirty="0"/>
              <a:t>programming language </a:t>
            </a:r>
            <a:r>
              <a:rPr lang="en-ZA" sz="1800" dirty="0" smtClean="0"/>
              <a:t>  </a:t>
            </a:r>
            <a:r>
              <a:rPr lang="en-ZA" sz="1800" dirty="0" smtClean="0">
                <a:hlinkClick r:id="rId3"/>
              </a:rPr>
              <a:t>http</a:t>
            </a:r>
            <a:r>
              <a:rPr lang="en-ZA" sz="1800" dirty="0">
                <a:hlinkClick r:id="rId3"/>
              </a:rPr>
              <a:t>://</a:t>
            </a:r>
            <a:r>
              <a:rPr lang="en-ZA" sz="1800" dirty="0" smtClean="0">
                <a:hlinkClick r:id="rId3"/>
              </a:rPr>
              <a:t>www.digitaltrends.com/computing</a:t>
            </a:r>
            <a:endParaRPr lang="en-ZA" sz="1800" dirty="0" smtClean="0"/>
          </a:p>
          <a:p>
            <a:pPr marL="114300" indent="0">
              <a:buNone/>
            </a:pPr>
            <a:endParaRPr lang="en-ZA" sz="1600" dirty="0"/>
          </a:p>
          <a:p>
            <a:pPr marL="114300" indent="0">
              <a:buNone/>
            </a:pPr>
            <a:r>
              <a:rPr lang="en-ZA" sz="1800" dirty="0" smtClean="0"/>
              <a:t>[5 ] Android </a:t>
            </a:r>
            <a:r>
              <a:rPr lang="en-ZA" sz="1800" dirty="0"/>
              <a:t>platform </a:t>
            </a:r>
            <a:r>
              <a:rPr lang="en-ZA" sz="1800" dirty="0" smtClean="0"/>
              <a:t>  </a:t>
            </a:r>
            <a:r>
              <a:rPr lang="en-ZA" sz="1800" dirty="0">
                <a:hlinkClick r:id="rId4"/>
              </a:rPr>
              <a:t>http://hypercubenews.blogspot.com</a:t>
            </a:r>
            <a:endParaRPr lang="en-US" sz="1800" dirty="0" smtClean="0"/>
          </a:p>
          <a:p>
            <a:pPr marL="114300" indent="0">
              <a:buNone/>
            </a:pPr>
            <a:endParaRPr lang="en-US" sz="1400" dirty="0" smtClean="0"/>
          </a:p>
          <a:p>
            <a:endParaRPr lang="en-ZA" sz="1200" dirty="0"/>
          </a:p>
          <a:p>
            <a:pPr marL="114300" indent="0">
              <a:buNone/>
            </a:pPr>
            <a:endParaRPr lang="en-ZA" sz="1200" dirty="0" smtClean="0"/>
          </a:p>
          <a:p>
            <a:endParaRPr lang="en-ZA" sz="1200" dirty="0"/>
          </a:p>
          <a:p>
            <a:endParaRPr lang="en-ZA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06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Demo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SignSupport overview</a:t>
            </a:r>
          </a:p>
          <a:p>
            <a:r>
              <a:rPr lang="en-US" sz="3600" dirty="0" smtClean="0"/>
              <a:t>Project recap</a:t>
            </a:r>
          </a:p>
          <a:p>
            <a:r>
              <a:rPr lang="en-US" sz="3600" dirty="0" smtClean="0"/>
              <a:t>User Interface Specification</a:t>
            </a:r>
          </a:p>
          <a:p>
            <a:r>
              <a:rPr lang="en-US" sz="3600" dirty="0" smtClean="0"/>
              <a:t>High Level Design</a:t>
            </a:r>
          </a:p>
          <a:p>
            <a:r>
              <a:rPr lang="en-US" sz="3600" dirty="0" smtClean="0"/>
              <a:t>Low Level Design</a:t>
            </a:r>
          </a:p>
          <a:p>
            <a:r>
              <a:rPr lang="en-US" sz="3600" smtClean="0"/>
              <a:t>Tools </a:t>
            </a:r>
            <a:r>
              <a:rPr lang="en-US" sz="3600" dirty="0" smtClean="0"/>
              <a:t>used</a:t>
            </a:r>
          </a:p>
          <a:p>
            <a:r>
              <a:rPr lang="en-US" sz="3600" dirty="0" smtClean="0"/>
              <a:t>Project plan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03555" y="34636"/>
            <a:ext cx="8915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4000" dirty="0" smtClean="0">
                <a:latin typeface="Cambria" pitchFamily="18" charset="0"/>
              </a:rPr>
              <a:t>Overview of SignSupport Mobile App</a:t>
            </a:r>
            <a:r>
              <a:rPr lang="en-ZA" sz="4800" dirty="0" smtClean="0">
                <a:latin typeface="Cambria" pitchFamily="18" charset="0"/>
              </a:rPr>
              <a:t/>
            </a:r>
            <a:br>
              <a:rPr lang="en-ZA" sz="4800" dirty="0" smtClean="0">
                <a:latin typeface="Cambria" pitchFamily="18" charset="0"/>
              </a:rPr>
            </a:br>
            <a:endParaRPr lang="en-US" dirty="0"/>
          </a:p>
        </p:txBody>
      </p:sp>
      <p:pic>
        <p:nvPicPr>
          <p:cNvPr id="1028" name="Picture 4" descr="C:\Users\McBilly\Pictures\Samsung-Galaxy-S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34" y="1586126"/>
            <a:ext cx="1176337" cy="172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cBilly\Pictures\pharmaci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2681"/>
            <a:ext cx="1981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cBilly\Pictures\memory c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71" y="2638957"/>
            <a:ext cx="550829" cy="63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064226" y="2139121"/>
            <a:ext cx="1205548" cy="528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029200" y="2127546"/>
            <a:ext cx="1219200" cy="5521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516020" y="3466716"/>
            <a:ext cx="748364" cy="1027620"/>
          </a:xfrm>
          <a:prstGeom prst="downArrow">
            <a:avLst>
              <a:gd name="adj1" fmla="val 50000"/>
              <a:gd name="adj2" fmla="val 47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cBilly\Pictures\sig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6658"/>
            <a:ext cx="1988026" cy="20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cBilly\Pictures\ucm4365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80634"/>
            <a:ext cx="1527810" cy="89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cBilly\Pictures\Untitl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81" y="4648200"/>
            <a:ext cx="121126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McBilly\Pictures\medicati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384" y="5181600"/>
            <a:ext cx="898876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3497196"/>
            <a:ext cx="198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SASL video [3]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2881" y="6211669"/>
            <a:ext cx="236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Medication Instructions in SASL [3]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37960" y="354336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medication instructions [5]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Project recap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Develop a video notification for SignSupport</a:t>
            </a:r>
          </a:p>
          <a:p>
            <a:r>
              <a:rPr lang="en-ZA" sz="3600" dirty="0" smtClean="0"/>
              <a:t>Problem </a:t>
            </a:r>
          </a:p>
          <a:p>
            <a:r>
              <a:rPr lang="en-ZA" sz="2400" dirty="0" smtClean="0"/>
              <a:t>    - Forgetting </a:t>
            </a:r>
          </a:p>
          <a:p>
            <a:r>
              <a:rPr lang="en-ZA" sz="2400" dirty="0"/>
              <a:t> </a:t>
            </a:r>
            <a:r>
              <a:rPr lang="en-ZA" sz="2400" dirty="0" smtClean="0"/>
              <a:t>   - reading and writing skills</a:t>
            </a:r>
          </a:p>
          <a:p>
            <a:r>
              <a:rPr lang="en-ZA" sz="3600" dirty="0" smtClean="0"/>
              <a:t>Solution </a:t>
            </a:r>
          </a:p>
          <a:p>
            <a:r>
              <a:rPr lang="en-ZA" sz="2400" dirty="0" smtClean="0"/>
              <a:t>    - SASL video notification</a:t>
            </a:r>
          </a:p>
          <a:p>
            <a:pPr marL="411480" lvl="1" indent="0">
              <a:buNone/>
            </a:pPr>
            <a:endParaRPr lang="en-ZA" sz="2400" dirty="0" smtClean="0"/>
          </a:p>
        </p:txBody>
      </p:sp>
    </p:spTree>
    <p:extLst>
      <p:ext uri="{BB962C8B-B14F-4D97-AF65-F5344CB8AC3E}">
        <p14:creationId xmlns:p14="http://schemas.microsoft.com/office/powerpoint/2010/main" val="21266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User Interface Specification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615440" y="2516536"/>
            <a:ext cx="457200" cy="26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rved Left Arrow 2"/>
          <p:cNvSpPr/>
          <p:nvPr/>
        </p:nvSpPr>
        <p:spPr>
          <a:xfrm>
            <a:off x="7909049" y="2976665"/>
            <a:ext cx="480653" cy="150290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0" y="1290499"/>
            <a:ext cx="1434444" cy="2290902"/>
          </a:xfrm>
          <a:prstGeom prst="rect">
            <a:avLst/>
          </a:prstGeom>
        </p:spPr>
      </p:pic>
      <p:pic>
        <p:nvPicPr>
          <p:cNvPr id="6" name="Picture 2" descr="C:\Users\McBilly\Pictures\Screenshots\Screenshot_2015-05-20-01-12-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" y="1304957"/>
            <a:ext cx="1531101" cy="227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cBilly\Pictures\Screenshots\Screenshot_2015-05-20-01-13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084" y="1304956"/>
            <a:ext cx="1575118" cy="227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3690906" y="2516536"/>
            <a:ext cx="455316" cy="234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16" y="1304956"/>
            <a:ext cx="1513902" cy="2276445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5863632" y="2587142"/>
            <a:ext cx="459084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cBilly\Documents\alar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716" y="4044394"/>
            <a:ext cx="1513902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 rot="10800000">
            <a:off x="5863632" y="5067401"/>
            <a:ext cx="381942" cy="236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McBilly\Pictures\Screenshots\Screenshot_2015-05-20-13-37-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033" y="3987297"/>
            <a:ext cx="1575118" cy="24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cBilly\Pictures\Screenshots\Screenshot_2015-05-20-13-37-4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18" y="4008277"/>
            <a:ext cx="1465866" cy="243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 rot="10800000">
            <a:off x="3764280" y="5067403"/>
            <a:ext cx="381942" cy="236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C:\Users\McBilly\Pictures\Screenshots\Screenshot_2015-05-20-01-03-5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" y="3966316"/>
            <a:ext cx="1546341" cy="247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 rot="10800000">
            <a:off x="1690698" y="5086507"/>
            <a:ext cx="381942" cy="236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51878" y="3520442"/>
            <a:ext cx="212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Type of condition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2316951" y="352044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Dispensing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4627" y="3543450"/>
            <a:ext cx="14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Take picture</a:t>
            </a:r>
            <a:endParaRPr lang="en-ZA" dirty="0"/>
          </a:p>
        </p:txBody>
      </p:sp>
      <p:sp>
        <p:nvSpPr>
          <p:cNvPr id="13" name="Rectangle 12"/>
          <p:cNvSpPr/>
          <p:nvPr/>
        </p:nvSpPr>
        <p:spPr>
          <a:xfrm>
            <a:off x="6420480" y="3543450"/>
            <a:ext cx="1223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Start alarm</a:t>
            </a:r>
            <a:endParaRPr lang="en-ZA" dirty="0"/>
          </a:p>
        </p:txBody>
      </p:sp>
      <p:sp>
        <p:nvSpPr>
          <p:cNvPr id="14" name="Rectangle 13"/>
          <p:cNvSpPr/>
          <p:nvPr/>
        </p:nvSpPr>
        <p:spPr>
          <a:xfrm>
            <a:off x="175462" y="6410549"/>
            <a:ext cx="125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Home page</a:t>
            </a:r>
            <a:endParaRPr lang="en-ZA" dirty="0"/>
          </a:p>
        </p:txBody>
      </p:sp>
      <p:sp>
        <p:nvSpPr>
          <p:cNvPr id="19" name="Rectangle 18"/>
          <p:cNvSpPr/>
          <p:nvPr/>
        </p:nvSpPr>
        <p:spPr>
          <a:xfrm>
            <a:off x="2016962" y="6387782"/>
            <a:ext cx="1938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Recommendations</a:t>
            </a:r>
            <a:endParaRPr lang="en-ZA" dirty="0"/>
          </a:p>
        </p:txBody>
      </p:sp>
      <p:sp>
        <p:nvSpPr>
          <p:cNvPr id="20" name="Rectangle 19"/>
          <p:cNvSpPr/>
          <p:nvPr/>
        </p:nvSpPr>
        <p:spPr>
          <a:xfrm>
            <a:off x="4334627" y="6401236"/>
            <a:ext cx="129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Instructions</a:t>
            </a:r>
            <a:endParaRPr lang="en-ZA" dirty="0"/>
          </a:p>
        </p:txBody>
      </p:sp>
      <p:sp>
        <p:nvSpPr>
          <p:cNvPr id="21" name="Rectangle 20"/>
          <p:cNvSpPr/>
          <p:nvPr/>
        </p:nvSpPr>
        <p:spPr>
          <a:xfrm>
            <a:off x="6322716" y="6393390"/>
            <a:ext cx="1541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Alarm vibrates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473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High Level Design</a:t>
            </a:r>
            <a:endParaRPr lang="en-US" dirty="0"/>
          </a:p>
        </p:txBody>
      </p:sp>
      <p:sp>
        <p:nvSpPr>
          <p:cNvPr id="6" name="Rounded Rectangle 4"/>
          <p:cNvSpPr/>
          <p:nvPr/>
        </p:nvSpPr>
        <p:spPr>
          <a:xfrm>
            <a:off x="3003408" y="1913965"/>
            <a:ext cx="1975044" cy="10006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200" dirty="0" smtClean="0"/>
              <a:t>Phone vibrates </a:t>
            </a:r>
            <a:r>
              <a:rPr lang="en-ZA" sz="2200" dirty="0" err="1" smtClean="0"/>
              <a:t>etrieve</a:t>
            </a:r>
            <a:r>
              <a:rPr lang="en-ZA" sz="2200" dirty="0" smtClean="0"/>
              <a:t> SASL video</a:t>
            </a:r>
            <a:endParaRPr lang="en-ZA" sz="2200" kern="1200" dirty="0"/>
          </a:p>
        </p:txBody>
      </p:sp>
      <p:pic>
        <p:nvPicPr>
          <p:cNvPr id="2050" name="Picture 2" descr="C:\Users\McBilly\Documents\Usecasediagr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247774"/>
            <a:ext cx="8305801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Low Level Design</a:t>
            </a:r>
            <a:endParaRPr lang="en-ZA" dirty="0"/>
          </a:p>
        </p:txBody>
      </p:sp>
      <p:pic>
        <p:nvPicPr>
          <p:cNvPr id="3074" name="Picture 2" descr="C:\Users\McBilly\Documents\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81125"/>
            <a:ext cx="83820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3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80" y="152400"/>
            <a:ext cx="8229600" cy="609600"/>
          </a:xfrm>
        </p:spPr>
        <p:txBody>
          <a:bodyPr/>
          <a:lstStyle/>
          <a:p>
            <a:pPr algn="l"/>
            <a:r>
              <a:rPr lang="en-US" dirty="0" smtClean="0"/>
              <a:t>Tools to be used</a:t>
            </a:r>
            <a:endParaRPr lang="en-US" dirty="0"/>
          </a:p>
        </p:txBody>
      </p:sp>
      <p:pic>
        <p:nvPicPr>
          <p:cNvPr id="2050" name="Picture 2" descr="C:\Users\McBilly\Picture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" y="985838"/>
            <a:ext cx="166947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cBilly\Picture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6" y="981075"/>
            <a:ext cx="1752600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cBilly\Pictures\Samsung-Galaxy-S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64" y="3429000"/>
            <a:ext cx="1257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p Arrow Callout 6"/>
          <p:cNvSpPr/>
          <p:nvPr/>
        </p:nvSpPr>
        <p:spPr>
          <a:xfrm>
            <a:off x="87976" y="2080348"/>
            <a:ext cx="1669473" cy="115685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Eclipse IDE [2]</a:t>
            </a:r>
            <a:endParaRPr lang="en-ZA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425" y="788480"/>
            <a:ext cx="2465492" cy="1483735"/>
          </a:xfrm>
          <a:prstGeom prst="rect">
            <a:avLst/>
          </a:prstGeom>
        </p:spPr>
      </p:pic>
      <p:sp>
        <p:nvSpPr>
          <p:cNvPr id="9" name="Up Arrow Callout 8"/>
          <p:cNvSpPr/>
          <p:nvPr/>
        </p:nvSpPr>
        <p:spPr>
          <a:xfrm>
            <a:off x="3428996" y="2080347"/>
            <a:ext cx="2092037" cy="115685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Java programming language  [4]</a:t>
            </a:r>
            <a:endParaRPr lang="en-ZA" dirty="0"/>
          </a:p>
        </p:txBody>
      </p:sp>
      <p:sp>
        <p:nvSpPr>
          <p:cNvPr id="10" name="Up Arrow Callout 9"/>
          <p:cNvSpPr/>
          <p:nvPr/>
        </p:nvSpPr>
        <p:spPr>
          <a:xfrm>
            <a:off x="6560819" y="2080348"/>
            <a:ext cx="1669473" cy="115685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Android platform [5]</a:t>
            </a:r>
            <a:endParaRPr lang="en-ZA" dirty="0"/>
          </a:p>
        </p:txBody>
      </p:sp>
      <p:sp>
        <p:nvSpPr>
          <p:cNvPr id="11" name="Up Arrow Callout 10"/>
          <p:cNvSpPr/>
          <p:nvPr/>
        </p:nvSpPr>
        <p:spPr>
          <a:xfrm>
            <a:off x="3640277" y="5257800"/>
            <a:ext cx="1669473" cy="11430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Samsung galaxy phone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269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Project plan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8458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0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1289</TotalTime>
  <Words>219</Words>
  <Application>Microsoft Office PowerPoint</Application>
  <PresentationFormat>On-screen Show (4:3)</PresentationFormat>
  <Paragraphs>59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Video notification for SignSupport</vt:lpstr>
      <vt:lpstr>Overview</vt:lpstr>
      <vt:lpstr>PowerPoint Presentation</vt:lpstr>
      <vt:lpstr>Project recap</vt:lpstr>
      <vt:lpstr>User Interface Specification</vt:lpstr>
      <vt:lpstr>High Level Design</vt:lpstr>
      <vt:lpstr>Low Level Design</vt:lpstr>
      <vt:lpstr>Tools to be used</vt:lpstr>
      <vt:lpstr>Project plan</vt:lpstr>
      <vt:lpstr>References</vt:lpstr>
      <vt:lpstr>Demo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McBilly</dc:creator>
  <cp:lastModifiedBy>McBilly</cp:lastModifiedBy>
  <cp:revision>50</cp:revision>
  <dcterms:created xsi:type="dcterms:W3CDTF">2015-03-20T09:05:52Z</dcterms:created>
  <dcterms:modified xsi:type="dcterms:W3CDTF">2015-05-26T23:52:09Z</dcterms:modified>
</cp:coreProperties>
</file>